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186EC01A-4A2C-4601-AA55-562988D55078}" type="datetimeFigureOut">
              <a:rPr lang="en-US" smtClean="0"/>
              <a:t>2/4/2009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539DB6DA-73AC-469D-939E-50E51614EFE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438400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2">
                    <a:lumMod val="75000"/>
                  </a:schemeClr>
                </a:solidFill>
              </a:rPr>
              <a:t>Nubia and Egypt Quiz!!</a:t>
            </a:r>
            <a:endParaRPr lang="en-US" sz="8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Question #1 !!!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dirty="0" smtClean="0"/>
              <a:t>What did Egypt call Nubia because of its archers.  Give us the real name.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Question #2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Fill in the blank;  Lower Nubia, the region between the first and the second Nile ______. </a:t>
            </a:r>
          </a:p>
          <a:p>
            <a:endParaRPr lang="en-US" sz="3600" dirty="0" smtClean="0"/>
          </a:p>
          <a:p>
            <a:r>
              <a:rPr lang="en-US" sz="3600" dirty="0" smtClean="0"/>
              <a:t> Spelling counts!!!!!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Question #3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2296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What did Egypt do because Nubia had such skilled archers?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Question #4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Kerma, Napata, and Meroe were ruled by whom?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3803474"/>
          </a:xfrm>
        </p:spPr>
        <p:txBody>
          <a:bodyPr>
            <a:normAutofit/>
          </a:bodyPr>
          <a:lstStyle/>
          <a:p>
            <a:r>
              <a:rPr lang="en-US" sz="7200" dirty="0" smtClean="0"/>
              <a:t>Thank you for taking the quiz!!  </a:t>
            </a:r>
            <a:r>
              <a:rPr lang="en-US" sz="7200" dirty="0" smtClean="0">
                <a:sym typeface="Wingdings" pitchFamily="2" charset="2"/>
              </a:rPr>
              <a:t>  </a:t>
            </a:r>
            <a:r>
              <a:rPr lang="en-US" sz="7200" dirty="0" smtClean="0"/>
              <a:t> 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10200"/>
            <a:ext cx="8229600" cy="685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12</TotalTime>
  <Words>88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Currency</vt:lpstr>
      <vt:lpstr>Nubia and Egypt Quiz!!</vt:lpstr>
      <vt:lpstr>Question #1 !!!</vt:lpstr>
      <vt:lpstr>Question #2</vt:lpstr>
      <vt:lpstr>Question #3</vt:lpstr>
      <vt:lpstr>Question #4</vt:lpstr>
      <vt:lpstr>Thank you for taking the quiz!!    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Nubia and Egypt Quiz!!</dc:title>
  <dc:creator>NOEW</dc:creator>
  <cp:lastModifiedBy>NOEW</cp:lastModifiedBy>
  <cp:revision>2</cp:revision>
  <dcterms:created xsi:type="dcterms:W3CDTF">2009-02-04T22:46:39Z</dcterms:created>
  <dcterms:modified xsi:type="dcterms:W3CDTF">2009-02-04T22:59:36Z</dcterms:modified>
</cp:coreProperties>
</file>